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87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향상된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74459-FFFF-387A-BCBF-7150E689A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93900"/>
            <a:ext cx="13689335" cy="78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범용적으로 사용할 수 있게 한다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요구 성능사항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해당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URL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을 입력하면 메인 포털로 연결되도록 구성한다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53457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858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" y="1188002"/>
            <a:ext cx="17280762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77958"/>
            <a:ext cx="13944600" cy="7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-</a:t>
            </a:r>
            <a:r>
              <a:rPr lang="en-US" sz="2200" dirty="0">
                <a:solidFill>
                  <a:srgbClr val="000000"/>
                </a:solidFill>
                <a:latin typeface="Pretendard Regular"/>
              </a:rPr>
              <a:t>WBS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작업률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Q&amp;A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906853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417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288764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0050" y="540912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0050" y="6249791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dirty="0">
                <a:solidFill>
                  <a:srgbClr val="0063BA"/>
                </a:solidFill>
                <a:latin typeface="Pretendard Bold"/>
              </a:rPr>
              <a:t>현재 작업 현황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0050" y="6925353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A675911-65F7-05E2-5B63-EE83301CA145}"/>
              </a:ext>
            </a:extLst>
          </p:cNvPr>
          <p:cNvSpPr txBox="1"/>
          <p:nvPr/>
        </p:nvSpPr>
        <p:spPr>
          <a:xfrm>
            <a:off x="1657350" y="393726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dirty="0">
                <a:solidFill>
                  <a:srgbClr val="0063BA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아키텍처 설계</a:t>
            </a:r>
            <a:endParaRPr lang="ko-KR" sz="2800" b="0" i="0" u="none" strike="noStrike" dirty="0">
              <a:solidFill>
                <a:srgbClr val="0063BA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DA1BB06-4E32-1D2F-0627-2DA7DF579D9C}"/>
              </a:ext>
            </a:extLst>
          </p:cNvPr>
          <p:cNvSpPr txBox="1"/>
          <p:nvPr/>
        </p:nvSpPr>
        <p:spPr>
          <a:xfrm>
            <a:off x="1663700" y="4664691"/>
            <a:ext cx="4559300" cy="671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첫</a:t>
            </a:r>
            <a:r>
              <a:rPr lang="en-US" altLang="ko-KR" sz="2500" b="0" i="0" u="none" strike="noStrike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216610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 err="1">
                <a:solidFill>
                  <a:srgbClr val="0063BA"/>
                </a:solidFill>
                <a:ea typeface="Pretendard Bold"/>
              </a:rPr>
              <a:t>유스케이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스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0B492-0D71-E0C5-C4DC-DD95FB1A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27583"/>
            <a:ext cx="11811000" cy="8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262E-2148-BE3D-D735-BE5679D2D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9300"/>
            <a:ext cx="12898650" cy="74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473</Words>
  <Application>Microsoft Office PowerPoint</Application>
  <PresentationFormat>사용자 지정</PresentationFormat>
  <Paragraphs>108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 SemiBold</vt:lpstr>
      <vt:lpstr>Pretendard Medium</vt:lpstr>
      <vt:lpstr>맑은 고딕</vt:lpstr>
      <vt:lpstr>Noto Sans KR</vt:lpstr>
      <vt:lpstr>Pretendard Bold</vt:lpstr>
      <vt:lpstr>Arial</vt:lpstr>
      <vt:lpstr>Pretendard SemiBold</vt:lpstr>
      <vt:lpstr>Pretendard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55</cp:revision>
  <dcterms:created xsi:type="dcterms:W3CDTF">2006-08-16T00:00:00Z</dcterms:created>
  <dcterms:modified xsi:type="dcterms:W3CDTF">2025-10-12T01:39:04Z</dcterms:modified>
</cp:coreProperties>
</file>